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1A1C1F-B749-4602-8143-97DA7B043CEE}" v="1" dt="2023-06-06T05:30:09.6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D1A1C1F-B749-4602-8143-97DA7B043CEE}"/>
    <pc:docChg chg="modSld">
      <pc:chgData name="Narelle Wheaton" userId="6e1b2b30-480e-4f91-806b-6735d5b9e446" providerId="ADAL" clId="{ED1A1C1F-B749-4602-8143-97DA7B043CEE}" dt="2023-06-06T05:30:09.651" v="0" actId="207"/>
      <pc:docMkLst>
        <pc:docMk/>
      </pc:docMkLst>
      <pc:sldChg chg="modSp">
        <pc:chgData name="Narelle Wheaton" userId="6e1b2b30-480e-4f91-806b-6735d5b9e446" providerId="ADAL" clId="{ED1A1C1F-B749-4602-8143-97DA7B043CEE}" dt="2023-06-06T05:30:09.651" v="0" actId="207"/>
        <pc:sldMkLst>
          <pc:docMk/>
          <pc:sldMk cId="72869184" sldId="256"/>
        </pc:sldMkLst>
        <pc:spChg chg="mod">
          <ac:chgData name="Narelle Wheaton" userId="6e1b2b30-480e-4f91-806b-6735d5b9e446" providerId="ADAL" clId="{ED1A1C1F-B749-4602-8143-97DA7B043CEE}" dt="2023-06-06T05:30:09.651" v="0" actId="207"/>
          <ac:spMkLst>
            <pc:docMk/>
            <pc:sldMk cId="72869184" sldId="256"/>
            <ac:spMk id="3" creationId="{6F518398-2C80-4146-94A5-62280C5DFAD3}"/>
          </ac:spMkLst>
        </pc:spChg>
      </pc:sldChg>
      <pc:sldChg chg="modSp">
        <pc:chgData name="Narelle Wheaton" userId="6e1b2b30-480e-4f91-806b-6735d5b9e446" providerId="ADAL" clId="{ED1A1C1F-B749-4602-8143-97DA7B043CEE}" dt="2023-06-06T05:30:09.651" v="0" actId="207"/>
        <pc:sldMkLst>
          <pc:docMk/>
          <pc:sldMk cId="641017112" sldId="257"/>
        </pc:sldMkLst>
        <pc:spChg chg="mod">
          <ac:chgData name="Narelle Wheaton" userId="6e1b2b30-480e-4f91-806b-6735d5b9e446" providerId="ADAL" clId="{ED1A1C1F-B749-4602-8143-97DA7B043CEE}" dt="2023-06-06T05:30:09.651" v="0" actId="207"/>
          <ac:spMkLst>
            <pc:docMk/>
            <pc:sldMk cId="641017112" sldId="257"/>
            <ac:spMk id="3" creationId="{6F518398-2C80-4146-94A5-62280C5DFAD3}"/>
          </ac:spMkLst>
        </pc:spChg>
      </pc:sldChg>
      <pc:sldChg chg="modSp">
        <pc:chgData name="Narelle Wheaton" userId="6e1b2b30-480e-4f91-806b-6735d5b9e446" providerId="ADAL" clId="{ED1A1C1F-B749-4602-8143-97DA7B043CEE}" dt="2023-06-06T05:30:09.651" v="0" actId="207"/>
        <pc:sldMkLst>
          <pc:docMk/>
          <pc:sldMk cId="1933897035" sldId="258"/>
        </pc:sldMkLst>
        <pc:spChg chg="mod">
          <ac:chgData name="Narelle Wheaton" userId="6e1b2b30-480e-4f91-806b-6735d5b9e446" providerId="ADAL" clId="{ED1A1C1F-B749-4602-8143-97DA7B043CEE}" dt="2023-06-06T05:30:09.651" v="0" actId="207"/>
          <ac:spMkLst>
            <pc:docMk/>
            <pc:sldMk cId="1933897035" sldId="258"/>
            <ac:spMk id="3" creationId="{6F518398-2C80-4146-94A5-62280C5DFAD3}"/>
          </ac:spMkLst>
        </pc:spChg>
      </pc:sldChg>
    </pc:docChg>
  </pc:docChgLst>
  <pc:docChgLst>
    <pc:chgData name="Narelle Wheaton" userId="6e1b2b30-480e-4f91-806b-6735d5b9e446" providerId="ADAL" clId="{7E57BCC2-CADD-43DD-8E1D-240C06F3C4A9}"/>
    <pc:docChg chg="modSld">
      <pc:chgData name="Narelle Wheaton" userId="6e1b2b30-480e-4f91-806b-6735d5b9e446" providerId="ADAL" clId="{7E57BCC2-CADD-43DD-8E1D-240C06F3C4A9}" dt="2023-03-24T03:25:13.542" v="0" actId="207"/>
      <pc:docMkLst>
        <pc:docMk/>
      </pc:docMkLst>
      <pc:sldChg chg="modSp">
        <pc:chgData name="Narelle Wheaton" userId="6e1b2b30-480e-4f91-806b-6735d5b9e446" providerId="ADAL" clId="{7E57BCC2-CADD-43DD-8E1D-240C06F3C4A9}" dt="2023-03-24T03:25:13.542" v="0" actId="207"/>
        <pc:sldMkLst>
          <pc:docMk/>
          <pc:sldMk cId="72869184" sldId="256"/>
        </pc:sldMkLst>
        <pc:spChg chg="mod">
          <ac:chgData name="Narelle Wheaton" userId="6e1b2b30-480e-4f91-806b-6735d5b9e446" providerId="ADAL" clId="{7E57BCC2-CADD-43DD-8E1D-240C06F3C4A9}" dt="2023-03-24T03:25:13.542" v="0" actId="207"/>
          <ac:spMkLst>
            <pc:docMk/>
            <pc:sldMk cId="72869184" sldId="256"/>
            <ac:spMk id="3" creationId="{6F518398-2C80-4146-94A5-62280C5DFAD3}"/>
          </ac:spMkLst>
        </pc:spChg>
      </pc:sldChg>
      <pc:sldChg chg="modSp">
        <pc:chgData name="Narelle Wheaton" userId="6e1b2b30-480e-4f91-806b-6735d5b9e446" providerId="ADAL" clId="{7E57BCC2-CADD-43DD-8E1D-240C06F3C4A9}" dt="2023-03-24T03:25:13.542" v="0" actId="207"/>
        <pc:sldMkLst>
          <pc:docMk/>
          <pc:sldMk cId="641017112" sldId="257"/>
        </pc:sldMkLst>
        <pc:spChg chg="mod">
          <ac:chgData name="Narelle Wheaton" userId="6e1b2b30-480e-4f91-806b-6735d5b9e446" providerId="ADAL" clId="{7E57BCC2-CADD-43DD-8E1D-240C06F3C4A9}" dt="2023-03-24T03:25:13.542" v="0" actId="207"/>
          <ac:spMkLst>
            <pc:docMk/>
            <pc:sldMk cId="641017112" sldId="257"/>
            <ac:spMk id="3" creationId="{6F518398-2C80-4146-94A5-62280C5DFAD3}"/>
          </ac:spMkLst>
        </pc:spChg>
      </pc:sldChg>
      <pc:sldChg chg="modSp">
        <pc:chgData name="Narelle Wheaton" userId="6e1b2b30-480e-4f91-806b-6735d5b9e446" providerId="ADAL" clId="{7E57BCC2-CADD-43DD-8E1D-240C06F3C4A9}" dt="2023-03-24T03:25:13.542" v="0" actId="207"/>
        <pc:sldMkLst>
          <pc:docMk/>
          <pc:sldMk cId="1933897035" sldId="258"/>
        </pc:sldMkLst>
        <pc:spChg chg="mod">
          <ac:chgData name="Narelle Wheaton" userId="6e1b2b30-480e-4f91-806b-6735d5b9e446" providerId="ADAL" clId="{7E57BCC2-CADD-43DD-8E1D-240C06F3C4A9}" dt="2023-03-24T03:25:13.542" v="0" actId="207"/>
          <ac:spMkLst>
            <pc:docMk/>
            <pc:sldMk cId="1933897035" sldId="258"/>
            <ac:spMk id="3" creationId="{6F518398-2C80-4146-94A5-62280C5DFAD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92E9-FB04-4AB1-9E07-35E81EDDE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CDE249-DB65-4E40-BD33-191BDD9DD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30B3C-ADD6-4610-B256-D390086C5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E46A9-6160-4BA0-8A64-63D3C5A3B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9F8DC-8060-49A5-8EAC-9D2EFBC95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3839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F3639-397E-44F6-B566-69D648FFF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8ED939-3766-4FFC-8C6D-F5FDA1D6D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C000-E176-4533-B023-36C6B59B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3F5D7D-F987-4E39-A9FA-B3F23D3DE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8745D-BD6A-4F46-8679-B44FD0781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5108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4D96C5-5DBE-4F03-9C35-3072CE40B5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70BB92-13E3-4299-9956-2CC0B40AE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C436B-B788-413C-88DE-596046AAF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F31BB-7EE7-4A45-A457-8B8A14B23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1141FF-4A39-4CAF-B2DA-101302547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118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5520B-C58E-4C71-8633-CC3B13CB3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FB1C3-4E0A-4014-B332-B94520EC8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4180A-B872-4341-8C2A-220DB463C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80E8B-9424-48DB-83F6-56CF73C35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0540C-D0BB-42AA-A590-898249F77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263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895A9-02F7-4305-8BC7-C966B3FB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8DA6-098C-40F8-B0FD-29421C274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2C263-5F9C-4DDA-9218-5DB3834C8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45AF2-4BB7-4AD6-B6D9-C5FE51873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4557B-A2E0-49B2-A861-B67BBAB5B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447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33070-76BB-43FA-A162-488ABDA2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B6B3-A041-4132-A0C6-6723CD79D5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7972DC-AE67-4B10-86FF-1642D78D72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7E24DA-375C-4840-B3E4-4D856E15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DCB9E3-82F5-4238-9487-BAD58123D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DF8F14-D3D4-421A-94C4-1A6A73D05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4111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080C6-E542-4E0E-A92C-116E4998F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B0863-DAB1-4D09-BCCF-E4855E051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3A18E8-7975-4D7A-9BEC-D9B9DF106E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75C55F-EBE5-4335-BF86-C7064B7686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6D427-9BB1-42AF-9184-B1D261551D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BE41C4-C9F8-47DF-AC7B-FD1F70914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B8B841-0FFD-4CAE-BBE3-F8E6C09B3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74A257-8B24-478E-8595-F27D9EF1F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589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E8C95-1E13-4F8A-9923-AE21E566B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BEEAF-814C-485D-95E9-BF05571E7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3EC90-D6E7-4007-831B-A37ED1F9C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FB7CD-727D-4CDB-B220-605A83B02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611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B01079-92ED-4A0A-BC09-9B0D2CC5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CE1E93-1B32-4057-89B6-35496963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75F0EB-9C24-4C59-8CC2-5364AD09C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415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4FE7D-06F6-4FAF-951A-A7C2F4077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5962A-4548-47DD-AFA7-09BCCA805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48D934-590A-49A2-8CB0-AB8F04126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5F78F9-91E7-41B3-BA96-6B28036EB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FFA902-52E1-4A84-B3C8-6CCE113A7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076D8-A06C-4405-9A19-1A156CE88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0413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D83A1-243A-4586-B2A9-3528E6B31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E4CECF-E6A2-4C68-BEC3-DE981E831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7B533E-2567-4E4B-A7D6-6BC1673E7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5F22-0E88-4CEA-9A60-DE4EA338E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10D4C5-A369-4CD2-A0D9-782BBABD0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A77571-1DE2-4FCA-935B-2CC156FD6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6344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0BF0F6-2CD5-4C09-8EB7-A39221A5B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3D3C6-2F6B-468B-A70D-B05AA5E7C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C8346-F182-4B39-9450-9A075B8AC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5C19D-F6B2-4940-BDA1-672DDAC9416B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94EB3-13B4-4FDF-A6D4-745B7A295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992E1-0F93-4251-8912-2C7E33CE38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1C63B-BE70-4C9E-A08E-0B06FB9159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871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518398-2C80-4146-94A5-62280C5DF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1613"/>
            <a:ext cx="9144000" cy="2814774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God, whose farm is all creation,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take the gratitude we give;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take the finest of our harvest,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crops we grow that we may live.</a:t>
            </a:r>
          </a:p>
        </p:txBody>
      </p:sp>
    </p:spTree>
    <p:extLst>
      <p:ext uri="{BB962C8B-B14F-4D97-AF65-F5344CB8AC3E}">
        <p14:creationId xmlns:p14="http://schemas.microsoft.com/office/powerpoint/2010/main" val="72869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518398-2C80-4146-94A5-62280C5DF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836"/>
            <a:ext cx="9144000" cy="327632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</a:t>
            </a:r>
          </a:p>
          <a:p>
            <a:r>
              <a:rPr lang="en-US" sz="4000" dirty="0">
                <a:solidFill>
                  <a:schemeClr val="bg1"/>
                </a:solidFill>
              </a:rPr>
              <a:t>Take our ploughing, sowing, reaping,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hopes and fears of sun and rain,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all our thinking, planning, waiting,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ripening into fruit and grain.</a:t>
            </a:r>
          </a:p>
        </p:txBody>
      </p:sp>
    </p:spTree>
    <p:extLst>
      <p:ext uri="{BB962C8B-B14F-4D97-AF65-F5344CB8AC3E}">
        <p14:creationId xmlns:p14="http://schemas.microsoft.com/office/powerpoint/2010/main" val="641017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518398-2C80-4146-94A5-62280C5DF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253"/>
            <a:ext cx="9144000" cy="324149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All our </a:t>
            </a:r>
            <a:r>
              <a:rPr lang="en-US" sz="4000" dirty="0" err="1">
                <a:solidFill>
                  <a:schemeClr val="bg1"/>
                </a:solidFill>
              </a:rPr>
              <a:t>labour</a:t>
            </a:r>
            <a:r>
              <a:rPr lang="en-US" sz="4000" dirty="0">
                <a:solidFill>
                  <a:schemeClr val="bg1"/>
                </a:solidFill>
              </a:rPr>
              <a:t>, all our watching,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all our calendar of care,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these crops of your creation,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take, O God: they are our prayer.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3EB121-0530-432F-9516-DF363F76351E}"/>
              </a:ext>
            </a:extLst>
          </p:cNvPr>
          <p:cNvSpPr txBox="1"/>
          <p:nvPr/>
        </p:nvSpPr>
        <p:spPr>
          <a:xfrm>
            <a:off x="531223" y="5964424"/>
            <a:ext cx="262998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God, whose farm is all creation</a:t>
            </a:r>
          </a:p>
          <a:p>
            <a:r>
              <a:rPr lang="en-US" sz="1100" dirty="0">
                <a:solidFill>
                  <a:schemeClr val="bg1"/>
                </a:solidFill>
              </a:rPr>
              <a:t>Leslie Thomas John </a:t>
            </a:r>
            <a:r>
              <a:rPr lang="en-US" sz="1100" dirty="0" err="1">
                <a:solidFill>
                  <a:schemeClr val="bg1"/>
                </a:solidFill>
              </a:rPr>
              <a:t>Arlott</a:t>
            </a:r>
            <a:r>
              <a:rPr lang="en-US" sz="1100" dirty="0">
                <a:solidFill>
                  <a:schemeClr val="bg1"/>
                </a:solidFill>
              </a:rPr>
              <a:t> (1914-1991)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Trustees of the John </a:t>
            </a:r>
            <a:r>
              <a:rPr lang="en-US" sz="1100" dirty="0" err="1">
                <a:solidFill>
                  <a:schemeClr val="bg1"/>
                </a:solidFill>
              </a:rPr>
              <a:t>Arlott</a:t>
            </a:r>
            <a:r>
              <a:rPr lang="en-US" sz="1100" dirty="0">
                <a:solidFill>
                  <a:schemeClr val="bg1"/>
                </a:solidFill>
              </a:rPr>
              <a:t> Trust</a:t>
            </a:r>
          </a:p>
        </p:txBody>
      </p:sp>
    </p:spTree>
    <p:extLst>
      <p:ext uri="{BB962C8B-B14F-4D97-AF65-F5344CB8AC3E}">
        <p14:creationId xmlns:p14="http://schemas.microsoft.com/office/powerpoint/2010/main" val="1933897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115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2022-10-19T06:24:01Z</dcterms:created>
  <dcterms:modified xsi:type="dcterms:W3CDTF">2023-06-06T05:30:11Z</dcterms:modified>
</cp:coreProperties>
</file>